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4" r:id="rId4"/>
  </p:sldMasterIdLst>
  <p:notesMasterIdLst>
    <p:notesMasterId r:id="rId6"/>
  </p:notesMasterIdLst>
  <p:sldIdLst>
    <p:sldId id="256" r:id="rId5"/>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60597A-83DD-6E4D-A2D4-7DD7FA0F2D4A}" v="5" dt="2025-11-26T16:23:28.465"/>
    <p1510:client id="{DA46B643-BCF6-4B76-B66E-3F99D8548827}" v="1" dt="2025-11-27T09:43:39.42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58"/>
  </p:normalViewPr>
  <p:slideViewPr>
    <p:cSldViewPr snapToGrid="0">
      <p:cViewPr varScale="1">
        <p:scale>
          <a:sx n="95" d="100"/>
          <a:sy n="95" d="100"/>
        </p:scale>
        <p:origin x="1602" y="9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11-26T16:24:02.763" v="90" actId="1076"/>
      <pc:docMkLst>
        <pc:docMk/>
      </pc:docMkLst>
      <pc:sldChg chg="addSp delSp modSp mod">
        <pc:chgData name="Steve Hartland" userId="fe08f65b-fffb-417a-81ad-107dbbfd43a7" providerId="ADAL" clId="{26CD08F2-BEC7-5BB7-9C01-8BE80433835F}" dt="2025-11-26T16:24:02.763" v="90" actId="1076"/>
        <pc:sldMkLst>
          <pc:docMk/>
          <pc:sldMk cId="2864429464" sldId="256"/>
        </pc:sldMkLst>
        <pc:spChg chg="mod">
          <ac:chgData name="Steve Hartland" userId="fe08f65b-fffb-417a-81ad-107dbbfd43a7" providerId="ADAL" clId="{26CD08F2-BEC7-5BB7-9C01-8BE80433835F}" dt="2025-11-26T16:24:02.763" v="90" actId="1076"/>
          <ac:spMkLst>
            <pc:docMk/>
            <pc:sldMk cId="2864429464" sldId="256"/>
            <ac:spMk id="9" creationId="{8247AF8F-59D3-31C3-E460-94B37DA3487F}"/>
          </ac:spMkLst>
        </pc:spChg>
        <pc:picChg chg="mod">
          <ac:chgData name="Steve Hartland" userId="fe08f65b-fffb-417a-81ad-107dbbfd43a7" providerId="ADAL" clId="{26CD08F2-BEC7-5BB7-9C01-8BE80433835F}" dt="2025-11-26T16:22:53.303" v="83" actId="1035"/>
          <ac:picMkLst>
            <pc:docMk/>
            <pc:sldMk cId="2864429464" sldId="256"/>
            <ac:picMk id="5" creationId="{D97CC432-CFFB-5038-48F8-8E90EB6AD668}"/>
          </ac:picMkLst>
        </pc:picChg>
        <pc:picChg chg="add mod modCrop">
          <ac:chgData name="Steve Hartland" userId="fe08f65b-fffb-417a-81ad-107dbbfd43a7" providerId="ADAL" clId="{26CD08F2-BEC7-5BB7-9C01-8BE80433835F}" dt="2025-11-26T16:22:08.172" v="69" actId="732"/>
          <ac:picMkLst>
            <pc:docMk/>
            <pc:sldMk cId="2864429464" sldId="256"/>
            <ac:picMk id="6" creationId="{6023B3FB-2048-DD37-E718-0D6C908EDA12}"/>
          </ac:picMkLst>
        </pc:picChg>
        <pc:picChg chg="add del">
          <ac:chgData name="Steve Hartland" userId="fe08f65b-fffb-417a-81ad-107dbbfd43a7" providerId="ADAL" clId="{26CD08F2-BEC7-5BB7-9C01-8BE80433835F}" dt="2025-11-26T16:21:22.964" v="59" actId="478"/>
          <ac:picMkLst>
            <pc:docMk/>
            <pc:sldMk cId="2864429464" sldId="256"/>
            <ac:picMk id="10" creationId="{EA9CC5CE-40B3-6F68-E293-4CFE6799F978}"/>
          </ac:picMkLst>
        </pc:picChg>
        <pc:picChg chg="add del mod">
          <ac:chgData name="Steve Hartland" userId="fe08f65b-fffb-417a-81ad-107dbbfd43a7" providerId="ADAL" clId="{26CD08F2-BEC7-5BB7-9C01-8BE80433835F}" dt="2025-11-26T16:22:11.858" v="70" actId="478"/>
          <ac:picMkLst>
            <pc:docMk/>
            <pc:sldMk cId="2864429464" sldId="256"/>
            <ac:picMk id="12" creationId="{A9153379-648D-5108-0B05-A4F1569B5341}"/>
          </ac:picMkLst>
        </pc:picChg>
        <pc:picChg chg="add mod">
          <ac:chgData name="Steve Hartland" userId="fe08f65b-fffb-417a-81ad-107dbbfd43a7" providerId="ADAL" clId="{26CD08F2-BEC7-5BB7-9C01-8BE80433835F}" dt="2025-11-26T16:22:49.892" v="79" actId="1036"/>
          <ac:picMkLst>
            <pc:docMk/>
            <pc:sldMk cId="2864429464" sldId="256"/>
            <ac:picMk id="14" creationId="{82C3E15A-01F4-4157-0E0D-67C4F0B5D735}"/>
          </ac:picMkLst>
        </pc:picChg>
        <pc:picChg chg="add del">
          <ac:chgData name="Steve Hartland" userId="fe08f65b-fffb-417a-81ad-107dbbfd43a7" providerId="ADAL" clId="{26CD08F2-BEC7-5BB7-9C01-8BE80433835F}" dt="2025-11-26T16:21:32.539" v="62" actId="478"/>
          <ac:picMkLst>
            <pc:docMk/>
            <pc:sldMk cId="2864429464" sldId="256"/>
            <ac:picMk id="15" creationId="{F20CD70A-D0C5-9F4E-E525-1AA8D9DB2F9B}"/>
          </ac:picMkLst>
        </pc:picChg>
      </pc:sldChg>
    </pc:docChg>
  </pc:docChgLst>
  <pc:docChgLst>
    <pc:chgData name="Howard Wheeler" userId="3e061725-5d95-41ae-8f52-aca0943a11a8" providerId="ADAL" clId="{B67AF79B-3CD7-4B12-8448-C57133F6FF7A}"/>
    <pc:docChg chg="modSld">
      <pc:chgData name="Howard Wheeler" userId="3e061725-5d95-41ae-8f52-aca0943a11a8" providerId="ADAL" clId="{B67AF79B-3CD7-4B12-8448-C57133F6FF7A}" dt="2025-11-27T09:43:36.154" v="3" actId="20577"/>
      <pc:docMkLst>
        <pc:docMk/>
      </pc:docMkLst>
      <pc:sldChg chg="modSp mod">
        <pc:chgData name="Howard Wheeler" userId="3e061725-5d95-41ae-8f52-aca0943a11a8" providerId="ADAL" clId="{B67AF79B-3CD7-4B12-8448-C57133F6FF7A}" dt="2025-11-27T09:43:36.154" v="3" actId="20577"/>
        <pc:sldMkLst>
          <pc:docMk/>
          <pc:sldMk cId="2864429464" sldId="256"/>
        </pc:sldMkLst>
        <pc:spChg chg="mod">
          <ac:chgData name="Howard Wheeler" userId="3e061725-5d95-41ae-8f52-aca0943a11a8" providerId="ADAL" clId="{B67AF79B-3CD7-4B12-8448-C57133F6FF7A}" dt="2025-11-27T09:43:36.154" v="3" actId="20577"/>
          <ac:spMkLst>
            <pc:docMk/>
            <pc:sldMk cId="2864429464" sldId="256"/>
            <ac:spMk id="4" creationId="{C83E7EE8-E2DC-8F73-BFB6-B6012EF78B9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11/27/2025</a:t>
            </a:fld>
            <a:endParaRPr lang="en-US"/>
          </a:p>
        </p:txBody>
      </p:sp>
      <p:sp>
        <p:nvSpPr>
          <p:cNvPr id="4" name="Slide Image Placeholder 3"/>
          <p:cNvSpPr>
            <a:spLocks noGrp="1" noRot="1" noChangeAspect="1"/>
          </p:cNvSpPr>
          <p:nvPr>
            <p:ph type="sldImg" idx="2"/>
          </p:nvPr>
        </p:nvSpPr>
        <p:spPr>
          <a:xfrm>
            <a:off x="1247775" y="1143000"/>
            <a:ext cx="43624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47775" y="1143000"/>
            <a:ext cx="4362450" cy="3086100"/>
          </a:xfrm>
        </p:spPr>
        <p:txBody>
          <a:bodyPr/>
          <a:lstStyle/>
          <a:p>
            <a:endParaRPr lang="en-GB"/>
          </a:p>
        </p:txBody>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1237197"/>
            <a:ext cx="9088041" cy="2631887"/>
          </a:xfrm>
        </p:spPr>
        <p:txBody>
          <a:bodyPr anchor="b"/>
          <a:lstStyle>
            <a:lvl1pPr algn="ctr">
              <a:defRPr sz="6614"/>
            </a:lvl1pPr>
          </a:lstStyle>
          <a:p>
            <a:r>
              <a:rPr lang="en-GB"/>
              <a:t>Click to edit Master title style</a:t>
            </a:r>
            <a:endParaRPr lang="en-US"/>
          </a:p>
        </p:txBody>
      </p:sp>
      <p:sp>
        <p:nvSpPr>
          <p:cNvPr id="3" name="Subtitle 2"/>
          <p:cNvSpPr>
            <a:spLocks noGrp="1"/>
          </p:cNvSpPr>
          <p:nvPr>
            <p:ph type="subTitle" idx="1"/>
          </p:nvPr>
        </p:nvSpPr>
        <p:spPr>
          <a:xfrm>
            <a:off x="1336477" y="3970580"/>
            <a:ext cx="8018860" cy="1825171"/>
          </a:xfrm>
        </p:spPr>
        <p:txBody>
          <a:bodyPr/>
          <a:lstStyle>
            <a:lvl1pPr marL="0" indent="0" algn="ctr">
              <a:buNone/>
              <a:defRPr sz="2646"/>
            </a:lvl1pPr>
            <a:lvl2pPr marL="503972" indent="0" algn="ctr">
              <a:buNone/>
              <a:defRPr sz="2205"/>
            </a:lvl2pPr>
            <a:lvl3pPr marL="1007943" indent="0" algn="ctr">
              <a:buNone/>
              <a:defRPr sz="1984"/>
            </a:lvl3pPr>
            <a:lvl4pPr marL="1511915" indent="0" algn="ctr">
              <a:buNone/>
              <a:defRPr sz="1764"/>
            </a:lvl4pPr>
            <a:lvl5pPr marL="2015886" indent="0" algn="ctr">
              <a:buNone/>
              <a:defRPr sz="1764"/>
            </a:lvl5pPr>
            <a:lvl6pPr marL="2519858" indent="0" algn="ctr">
              <a:buNone/>
              <a:defRPr sz="1764"/>
            </a:lvl6pPr>
            <a:lvl7pPr marL="3023829" indent="0" algn="ctr">
              <a:buNone/>
              <a:defRPr sz="1764"/>
            </a:lvl7pPr>
            <a:lvl8pPr marL="3527801" indent="0" algn="ctr">
              <a:buNone/>
              <a:defRPr sz="1764"/>
            </a:lvl8pPr>
            <a:lvl9pPr marL="4031772" indent="0" algn="ctr">
              <a:buNone/>
              <a:defRPr sz="1764"/>
            </a:lvl9pPr>
          </a:lstStyle>
          <a:p>
            <a:r>
              <a:rPr lang="en-GB"/>
              <a:t>Click to edit Master subtitle style</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8799363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210149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402483"/>
            <a:ext cx="2305422" cy="6406475"/>
          </a:xfrm>
        </p:spPr>
        <p:txBody>
          <a:bodyPr vert="eaVert"/>
          <a:lstStyle/>
          <a:p>
            <a:r>
              <a:rPr lang="en-GB"/>
              <a:t>Click to edit Master title style</a:t>
            </a:r>
            <a:endParaRPr lang="en-US"/>
          </a:p>
        </p:txBody>
      </p:sp>
      <p:sp>
        <p:nvSpPr>
          <p:cNvPr id="3" name="Vertical Text Placeholder 2"/>
          <p:cNvSpPr>
            <a:spLocks noGrp="1"/>
          </p:cNvSpPr>
          <p:nvPr>
            <p:ph type="body" orient="vert" idx="1"/>
          </p:nvPr>
        </p:nvSpPr>
        <p:spPr>
          <a:xfrm>
            <a:off x="735063" y="402483"/>
            <a:ext cx="6782619" cy="6406475"/>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41730888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425967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10"/>
          </p:nvPr>
        </p:nvSpPr>
        <p:spPr/>
        <p:txBody>
          <a:bodyPr/>
          <a:lstStyle/>
          <a:p>
            <a:fld id="{B28DA7B2-BC09-9F4A-90EF-83EEC5C65AE9}"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5454804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494" y="1884671"/>
            <a:ext cx="9221689" cy="3144614"/>
          </a:xfrm>
        </p:spPr>
        <p:txBody>
          <a:bodyPr anchor="b"/>
          <a:lstStyle>
            <a:lvl1pPr>
              <a:defRPr sz="6614"/>
            </a:lvl1pPr>
          </a:lstStyle>
          <a:p>
            <a:r>
              <a:rPr lang="en-GB"/>
              <a:t>Click to edit Master title style</a:t>
            </a:r>
            <a:endParaRPr lang="en-US"/>
          </a:p>
        </p:txBody>
      </p:sp>
      <p:sp>
        <p:nvSpPr>
          <p:cNvPr id="3" name="Text Placeholder 2"/>
          <p:cNvSpPr>
            <a:spLocks noGrp="1"/>
          </p:cNvSpPr>
          <p:nvPr>
            <p:ph type="body" idx="1"/>
          </p:nvPr>
        </p:nvSpPr>
        <p:spPr>
          <a:xfrm>
            <a:off x="729494" y="5059035"/>
            <a:ext cx="9221689" cy="1653678"/>
          </a:xfrm>
        </p:spPr>
        <p:txBody>
          <a:bodyPr/>
          <a:lstStyle>
            <a:lvl1pPr marL="0" indent="0">
              <a:buNone/>
              <a:defRPr sz="2646">
                <a:solidFill>
                  <a:schemeClr val="tx1"/>
                </a:solidFill>
              </a:defRPr>
            </a:lvl1pPr>
            <a:lvl2pPr marL="503972" indent="0">
              <a:buNone/>
              <a:defRPr sz="2205">
                <a:solidFill>
                  <a:schemeClr val="tx1">
                    <a:tint val="75000"/>
                  </a:schemeClr>
                </a:solidFill>
              </a:defRPr>
            </a:lvl2pPr>
            <a:lvl3pPr marL="1007943" indent="0">
              <a:buNone/>
              <a:defRPr sz="1984">
                <a:solidFill>
                  <a:schemeClr val="tx1">
                    <a:tint val="75000"/>
                  </a:schemeClr>
                </a:solidFill>
              </a:defRPr>
            </a:lvl3pPr>
            <a:lvl4pPr marL="1511915" indent="0">
              <a:buNone/>
              <a:defRPr sz="1764">
                <a:solidFill>
                  <a:schemeClr val="tx1">
                    <a:tint val="75000"/>
                  </a:schemeClr>
                </a:solidFill>
              </a:defRPr>
            </a:lvl4pPr>
            <a:lvl5pPr marL="2015886" indent="0">
              <a:buNone/>
              <a:defRPr sz="1764">
                <a:solidFill>
                  <a:schemeClr val="tx1">
                    <a:tint val="75000"/>
                  </a:schemeClr>
                </a:solidFill>
              </a:defRPr>
            </a:lvl5pPr>
            <a:lvl6pPr marL="2519858" indent="0">
              <a:buNone/>
              <a:defRPr sz="1764">
                <a:solidFill>
                  <a:schemeClr val="tx1">
                    <a:tint val="75000"/>
                  </a:schemeClr>
                </a:solidFill>
              </a:defRPr>
            </a:lvl6pPr>
            <a:lvl7pPr marL="3023829" indent="0">
              <a:buNone/>
              <a:defRPr sz="1764">
                <a:solidFill>
                  <a:schemeClr val="tx1">
                    <a:tint val="75000"/>
                  </a:schemeClr>
                </a:solidFill>
              </a:defRPr>
            </a:lvl7pPr>
            <a:lvl8pPr marL="3527801" indent="0">
              <a:buNone/>
              <a:defRPr sz="1764">
                <a:solidFill>
                  <a:schemeClr val="tx1">
                    <a:tint val="75000"/>
                  </a:schemeClr>
                </a:solidFill>
              </a:defRPr>
            </a:lvl8pPr>
            <a:lvl9pPr marL="4031772" indent="0">
              <a:buNone/>
              <a:defRPr sz="1764">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B28DA7B2-BC09-9F4A-90EF-83EEC5C65AE9}" type="datetimeFigureOut">
              <a:rPr lang="en-US" smtClean="0"/>
              <a:t>11/27/2025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6203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735062"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p:cNvSpPr>
            <a:spLocks noGrp="1"/>
          </p:cNvSpPr>
          <p:nvPr>
            <p:ph sz="half" idx="2"/>
          </p:nvPr>
        </p:nvSpPr>
        <p:spPr>
          <a:xfrm>
            <a:off x="5412730" y="2012414"/>
            <a:ext cx="4544021" cy="4796544"/>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p:cNvSpPr>
            <a:spLocks noGrp="1"/>
          </p:cNvSpPr>
          <p:nvPr>
            <p:ph type="dt" sz="half" idx="10"/>
          </p:nvPr>
        </p:nvSpPr>
        <p:spPr/>
        <p:txBody>
          <a:bodyPr/>
          <a:lstStyle/>
          <a:p>
            <a:fld id="{B28DA7B2-BC09-9F4A-90EF-83EEC5C65AE9}" type="datetimeFigureOut">
              <a:rPr lang="en-US" smtClean="0"/>
              <a:t>11/27/2025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836090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402484"/>
            <a:ext cx="9221689" cy="1461188"/>
          </a:xfrm>
        </p:spPr>
        <p:txBody>
          <a:bodyPr/>
          <a:lstStyle/>
          <a:p>
            <a:r>
              <a:rPr lang="en-GB"/>
              <a:t>Click to edit Master title style</a:t>
            </a:r>
            <a:endParaRPr lang="en-US"/>
          </a:p>
        </p:txBody>
      </p:sp>
      <p:sp>
        <p:nvSpPr>
          <p:cNvPr id="3" name="Text Placeholder 2"/>
          <p:cNvSpPr>
            <a:spLocks noGrp="1"/>
          </p:cNvSpPr>
          <p:nvPr>
            <p:ph type="body" idx="1"/>
          </p:nvPr>
        </p:nvSpPr>
        <p:spPr>
          <a:xfrm>
            <a:off x="736456" y="1853171"/>
            <a:ext cx="4523137"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4" name="Content Placeholder 3"/>
          <p:cNvSpPr>
            <a:spLocks noGrp="1"/>
          </p:cNvSpPr>
          <p:nvPr>
            <p:ph sz="half" idx="2"/>
          </p:nvPr>
        </p:nvSpPr>
        <p:spPr>
          <a:xfrm>
            <a:off x="736456" y="2761381"/>
            <a:ext cx="4523137"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p:cNvSpPr>
            <a:spLocks noGrp="1"/>
          </p:cNvSpPr>
          <p:nvPr>
            <p:ph type="body" sz="quarter" idx="3"/>
          </p:nvPr>
        </p:nvSpPr>
        <p:spPr>
          <a:xfrm>
            <a:off x="5412731" y="1853171"/>
            <a:ext cx="4545413" cy="908210"/>
          </a:xfrm>
        </p:spPr>
        <p:txBody>
          <a:bodyPr anchor="b"/>
          <a:lstStyle>
            <a:lvl1pPr marL="0" indent="0">
              <a:buNone/>
              <a:defRPr sz="2646" b="1"/>
            </a:lvl1pPr>
            <a:lvl2pPr marL="503972" indent="0">
              <a:buNone/>
              <a:defRPr sz="2205" b="1"/>
            </a:lvl2pPr>
            <a:lvl3pPr marL="1007943" indent="0">
              <a:buNone/>
              <a:defRPr sz="1984" b="1"/>
            </a:lvl3pPr>
            <a:lvl4pPr marL="1511915" indent="0">
              <a:buNone/>
              <a:defRPr sz="1764" b="1"/>
            </a:lvl4pPr>
            <a:lvl5pPr marL="2015886" indent="0">
              <a:buNone/>
              <a:defRPr sz="1764" b="1"/>
            </a:lvl5pPr>
            <a:lvl6pPr marL="2519858" indent="0">
              <a:buNone/>
              <a:defRPr sz="1764" b="1"/>
            </a:lvl6pPr>
            <a:lvl7pPr marL="3023829" indent="0">
              <a:buNone/>
              <a:defRPr sz="1764" b="1"/>
            </a:lvl7pPr>
            <a:lvl8pPr marL="3527801" indent="0">
              <a:buNone/>
              <a:defRPr sz="1764" b="1"/>
            </a:lvl8pPr>
            <a:lvl9pPr marL="4031772" indent="0">
              <a:buNone/>
              <a:defRPr sz="1764" b="1"/>
            </a:lvl9pPr>
          </a:lstStyle>
          <a:p>
            <a:pPr lvl="0"/>
            <a:r>
              <a:rPr lang="en-GB"/>
              <a:t>Click to edit Master text styles</a:t>
            </a:r>
          </a:p>
        </p:txBody>
      </p:sp>
      <p:sp>
        <p:nvSpPr>
          <p:cNvPr id="6" name="Content Placeholder 5"/>
          <p:cNvSpPr>
            <a:spLocks noGrp="1"/>
          </p:cNvSpPr>
          <p:nvPr>
            <p:ph sz="quarter" idx="4"/>
          </p:nvPr>
        </p:nvSpPr>
        <p:spPr>
          <a:xfrm>
            <a:off x="5412731" y="2761381"/>
            <a:ext cx="4545413" cy="406157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p:cNvSpPr>
            <a:spLocks noGrp="1"/>
          </p:cNvSpPr>
          <p:nvPr>
            <p:ph type="dt" sz="half" idx="10"/>
          </p:nvPr>
        </p:nvSpPr>
        <p:spPr/>
        <p:txBody>
          <a:bodyPr/>
          <a:lstStyle/>
          <a:p>
            <a:fld id="{B28DA7B2-BC09-9F4A-90EF-83EEC5C65AE9}" type="datetimeFigureOut">
              <a:rPr lang="en-US" smtClean="0"/>
              <a:t>11/27/2025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3944333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Date Placeholder 2"/>
          <p:cNvSpPr>
            <a:spLocks noGrp="1"/>
          </p:cNvSpPr>
          <p:nvPr>
            <p:ph type="dt" sz="half" idx="10"/>
          </p:nvPr>
        </p:nvSpPr>
        <p:spPr/>
        <p:txBody>
          <a:bodyPr/>
          <a:lstStyle/>
          <a:p>
            <a:fld id="{B28DA7B2-BC09-9F4A-90EF-83EEC5C65AE9}" type="datetimeFigureOut">
              <a:rPr lang="en-US" smtClean="0"/>
              <a:t>11/27/2025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2919853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8DA7B2-BC09-9F4A-90EF-83EEC5C65AE9}" type="datetimeFigureOut">
              <a:rPr lang="en-US" smtClean="0"/>
              <a:t>11/27/2025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62934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Content Placeholder 2"/>
          <p:cNvSpPr>
            <a:spLocks noGrp="1"/>
          </p:cNvSpPr>
          <p:nvPr>
            <p:ph idx="1"/>
          </p:nvPr>
        </p:nvSpPr>
        <p:spPr>
          <a:xfrm>
            <a:off x="4545413" y="1088455"/>
            <a:ext cx="5412730" cy="5372269"/>
          </a:xfrm>
        </p:spPr>
        <p:txBody>
          <a:bodyPr/>
          <a:lstStyle>
            <a:lvl1pPr>
              <a:defRPr sz="3527"/>
            </a:lvl1pPr>
            <a:lvl2pPr>
              <a:defRPr sz="3086"/>
            </a:lvl2pPr>
            <a:lvl3pPr>
              <a:defRPr sz="2646"/>
            </a:lvl3pPr>
            <a:lvl4pPr>
              <a:defRPr sz="2205"/>
            </a:lvl4pPr>
            <a:lvl5pPr>
              <a:defRPr sz="2205"/>
            </a:lvl5pPr>
            <a:lvl6pPr>
              <a:defRPr sz="2205"/>
            </a:lvl6pPr>
            <a:lvl7pPr>
              <a:defRPr sz="2205"/>
            </a:lvl7pPr>
            <a:lvl8pPr>
              <a:defRPr sz="2205"/>
            </a:lvl8pPr>
            <a:lvl9pPr>
              <a:defRPr sz="2205"/>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11/27/2025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387075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503978"/>
            <a:ext cx="3448388" cy="1763924"/>
          </a:xfrm>
        </p:spPr>
        <p:txBody>
          <a:bodyPr anchor="b"/>
          <a:lstStyle>
            <a:lvl1pPr>
              <a:defRPr sz="3527"/>
            </a:lvl1pPr>
          </a:lstStyle>
          <a:p>
            <a:r>
              <a:rPr lang="en-GB"/>
              <a:t>Click to edit Master title style</a:t>
            </a:r>
            <a:endParaRPr lang="en-US"/>
          </a:p>
        </p:txBody>
      </p:sp>
      <p:sp>
        <p:nvSpPr>
          <p:cNvPr id="3" name="Picture Placeholder 2"/>
          <p:cNvSpPr>
            <a:spLocks noGrp="1" noChangeAspect="1"/>
          </p:cNvSpPr>
          <p:nvPr>
            <p:ph type="pic" idx="1"/>
          </p:nvPr>
        </p:nvSpPr>
        <p:spPr>
          <a:xfrm>
            <a:off x="4545413" y="1088455"/>
            <a:ext cx="5412730" cy="5372269"/>
          </a:xfrm>
        </p:spPr>
        <p:txBody>
          <a:bodyPr anchor="t"/>
          <a:lstStyle>
            <a:lvl1pPr marL="0" indent="0">
              <a:buNone/>
              <a:defRPr sz="3527"/>
            </a:lvl1pPr>
            <a:lvl2pPr marL="503972" indent="0">
              <a:buNone/>
              <a:defRPr sz="3086"/>
            </a:lvl2pPr>
            <a:lvl3pPr marL="1007943" indent="0">
              <a:buNone/>
              <a:defRPr sz="2646"/>
            </a:lvl3pPr>
            <a:lvl4pPr marL="1511915" indent="0">
              <a:buNone/>
              <a:defRPr sz="2205"/>
            </a:lvl4pPr>
            <a:lvl5pPr marL="2015886" indent="0">
              <a:buNone/>
              <a:defRPr sz="2205"/>
            </a:lvl5pPr>
            <a:lvl6pPr marL="2519858" indent="0">
              <a:buNone/>
              <a:defRPr sz="2205"/>
            </a:lvl6pPr>
            <a:lvl7pPr marL="3023829" indent="0">
              <a:buNone/>
              <a:defRPr sz="2205"/>
            </a:lvl7pPr>
            <a:lvl8pPr marL="3527801" indent="0">
              <a:buNone/>
              <a:defRPr sz="2205"/>
            </a:lvl8pPr>
            <a:lvl9pPr marL="4031772" indent="0">
              <a:buNone/>
              <a:defRPr sz="2205"/>
            </a:lvl9pPr>
          </a:lstStyle>
          <a:p>
            <a:r>
              <a:rPr lang="en-GB"/>
              <a:t>Click icon to add picture</a:t>
            </a:r>
            <a:endParaRPr lang="en-US"/>
          </a:p>
        </p:txBody>
      </p:sp>
      <p:sp>
        <p:nvSpPr>
          <p:cNvPr id="4" name="Text Placeholder 3"/>
          <p:cNvSpPr>
            <a:spLocks noGrp="1"/>
          </p:cNvSpPr>
          <p:nvPr>
            <p:ph type="body" sz="half" idx="2"/>
          </p:nvPr>
        </p:nvSpPr>
        <p:spPr>
          <a:xfrm>
            <a:off x="736455" y="2267902"/>
            <a:ext cx="3448388" cy="4201570"/>
          </a:xfrm>
        </p:spPr>
        <p:txBody>
          <a:bodyPr/>
          <a:lstStyle>
            <a:lvl1pPr marL="0" indent="0">
              <a:buNone/>
              <a:defRPr sz="1764"/>
            </a:lvl1pPr>
            <a:lvl2pPr marL="503972" indent="0">
              <a:buNone/>
              <a:defRPr sz="1543"/>
            </a:lvl2pPr>
            <a:lvl3pPr marL="1007943" indent="0">
              <a:buNone/>
              <a:defRPr sz="1323"/>
            </a:lvl3pPr>
            <a:lvl4pPr marL="1511915" indent="0">
              <a:buNone/>
              <a:defRPr sz="1102"/>
            </a:lvl4pPr>
            <a:lvl5pPr marL="2015886" indent="0">
              <a:buNone/>
              <a:defRPr sz="1102"/>
            </a:lvl5pPr>
            <a:lvl6pPr marL="2519858" indent="0">
              <a:buNone/>
              <a:defRPr sz="1102"/>
            </a:lvl6pPr>
            <a:lvl7pPr marL="3023829" indent="0">
              <a:buNone/>
              <a:defRPr sz="1102"/>
            </a:lvl7pPr>
            <a:lvl8pPr marL="3527801" indent="0">
              <a:buNone/>
              <a:defRPr sz="1102"/>
            </a:lvl8pPr>
            <a:lvl9pPr marL="4031772" indent="0">
              <a:buNone/>
              <a:defRPr sz="1102"/>
            </a:lvl9pPr>
          </a:lstStyle>
          <a:p>
            <a:pPr lvl="0"/>
            <a:r>
              <a:rPr lang="en-GB"/>
              <a:t>Click to edit Master text styles</a:t>
            </a:r>
          </a:p>
        </p:txBody>
      </p:sp>
      <p:sp>
        <p:nvSpPr>
          <p:cNvPr id="5" name="Date Placeholder 4"/>
          <p:cNvSpPr>
            <a:spLocks noGrp="1"/>
          </p:cNvSpPr>
          <p:nvPr>
            <p:ph type="dt" sz="half" idx="10"/>
          </p:nvPr>
        </p:nvSpPr>
        <p:spPr/>
        <p:txBody>
          <a:bodyPr/>
          <a:lstStyle/>
          <a:p>
            <a:fld id="{B28DA7B2-BC09-9F4A-90EF-83EEC5C65AE9}" type="datetimeFigureOut">
              <a:rPr lang="en-US" smtClean="0"/>
              <a:t>11/27/2025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7FD60E2-7B8A-F14D-A4E3-8FCCA64D0A83}" type="slidenum">
              <a:rPr lang="en-US" smtClean="0"/>
              <a:t>‹#›</a:t>
            </a:fld>
            <a:endParaRPr lang="en-US"/>
          </a:p>
        </p:txBody>
      </p:sp>
    </p:spTree>
    <p:extLst>
      <p:ext uri="{BB962C8B-B14F-4D97-AF65-F5344CB8AC3E}">
        <p14:creationId xmlns:p14="http://schemas.microsoft.com/office/powerpoint/2010/main" val="15251179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402484"/>
            <a:ext cx="9221689" cy="1461188"/>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735062" y="2012414"/>
            <a:ext cx="9221689" cy="4796544"/>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735062" y="7006700"/>
            <a:ext cx="2405658" cy="402483"/>
          </a:xfrm>
          <a:prstGeom prst="rect">
            <a:avLst/>
          </a:prstGeom>
        </p:spPr>
        <p:txBody>
          <a:bodyPr vert="horz" lIns="91440" tIns="45720" rIns="91440" bIns="45720" rtlCol="0" anchor="ctr"/>
          <a:lstStyle>
            <a:lvl1pPr algn="l">
              <a:defRPr sz="1323">
                <a:solidFill>
                  <a:schemeClr val="tx1">
                    <a:tint val="75000"/>
                  </a:schemeClr>
                </a:solidFill>
              </a:defRPr>
            </a:lvl1pPr>
          </a:lstStyle>
          <a:p>
            <a:fld id="{B28DA7B2-BC09-9F4A-90EF-83EEC5C65AE9}" type="datetimeFigureOut">
              <a:rPr lang="en-US" smtClean="0"/>
              <a:t>11/27/2025</a:t>
            </a:fld>
            <a:endParaRPr lang="en-US"/>
          </a:p>
        </p:txBody>
      </p:sp>
      <p:sp>
        <p:nvSpPr>
          <p:cNvPr id="5" name="Footer Placeholder 4"/>
          <p:cNvSpPr>
            <a:spLocks noGrp="1"/>
          </p:cNvSpPr>
          <p:nvPr>
            <p:ph type="ftr" sz="quarter" idx="3"/>
          </p:nvPr>
        </p:nvSpPr>
        <p:spPr>
          <a:xfrm>
            <a:off x="3541663" y="7006700"/>
            <a:ext cx="3608487" cy="402483"/>
          </a:xfrm>
          <a:prstGeom prst="rect">
            <a:avLst/>
          </a:prstGeom>
        </p:spPr>
        <p:txBody>
          <a:bodyPr vert="horz" lIns="91440" tIns="45720" rIns="91440" bIns="45720" rtlCol="0" anchor="ctr"/>
          <a:lstStyle>
            <a:lvl1pPr algn="ctr">
              <a:defRPr sz="1323">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7551093" y="7006700"/>
            <a:ext cx="2405658" cy="402483"/>
          </a:xfrm>
          <a:prstGeom prst="rect">
            <a:avLst/>
          </a:prstGeom>
        </p:spPr>
        <p:txBody>
          <a:bodyPr vert="horz" lIns="91440" tIns="45720" rIns="91440" bIns="45720" rtlCol="0" anchor="ctr"/>
          <a:lstStyle>
            <a:lvl1pPr algn="r">
              <a:defRPr sz="1323">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1301259491"/>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023B3FB-2048-DD37-E718-0D6C908EDA12}"/>
              </a:ext>
            </a:extLst>
          </p:cNvPr>
          <p:cNvPicPr>
            <a:picLocks noChangeAspect="1"/>
          </p:cNvPicPr>
          <p:nvPr/>
        </p:nvPicPr>
        <p:blipFill>
          <a:blip r:embed="rId3"/>
          <a:srcRect l="5346" t="24620" b="-108"/>
          <a:stretch>
            <a:fillRect/>
          </a:stretch>
        </p:blipFill>
        <p:spPr>
          <a:xfrm>
            <a:off x="0" y="0"/>
            <a:ext cx="7544758" cy="3134910"/>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1" y="6450528"/>
            <a:ext cx="10691811" cy="1109146"/>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2214745" y="283538"/>
            <a:ext cx="1965369" cy="504479"/>
          </a:xfrm>
          <a:prstGeom prst="rect">
            <a:avLst/>
          </a:prstGeom>
          <a:effectLst>
            <a:outerShdw blurRad="126301" dist="50800" dir="5400000" sx="22735" sy="22735" algn="ctr" rotWithShape="0">
              <a:srgbClr val="000000">
                <a:alpha val="43137"/>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1" y="3147108"/>
            <a:ext cx="10691811" cy="7715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800" b="1" dirty="0">
                <a:solidFill>
                  <a:srgbClr val="21316A"/>
                </a:solidFill>
                <a:latin typeface="Arial" panose="020B0604020202020204" pitchFamily="34" charset="0"/>
                <a:cs typeface="Arial" panose="020B0604020202020204" pitchFamily="34" charset="0"/>
              </a:rPr>
              <a:t>FEATURED SAILING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390362" y="3928617"/>
            <a:ext cx="9896638" cy="2174824"/>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sp>
        <p:nvSpPr>
          <p:cNvPr id="8" name="TextBox 7">
            <a:extLst>
              <a:ext uri="{FF2B5EF4-FFF2-40B4-BE49-F238E27FC236}">
                <a16:creationId xmlns:a16="http://schemas.microsoft.com/office/drawing/2014/main" id="{C1AF36C0-1E16-B6CF-0E53-BD0F868B4F35}"/>
              </a:ext>
            </a:extLst>
          </p:cNvPr>
          <p:cNvSpPr txBox="1"/>
          <p:nvPr/>
        </p:nvSpPr>
        <p:spPr>
          <a:xfrm>
            <a:off x="535351" y="4215810"/>
            <a:ext cx="4575872" cy="1600438"/>
          </a:xfrm>
          <a:prstGeom prst="rect">
            <a:avLst/>
          </a:prstGeom>
          <a:noFill/>
        </p:spPr>
        <p:txBody>
          <a:bodyPr wrap="square" rtlCol="0">
            <a:spAutoFit/>
          </a:bodyPr>
          <a:lstStyle/>
          <a:p>
            <a:pPr algn="ctr"/>
            <a:r>
              <a:rPr lang="en-GB" sz="2800" b="1" dirty="0">
                <a:solidFill>
                  <a:srgbClr val="21316A"/>
                </a:solidFill>
                <a:latin typeface="Arial" panose="020B0604020202020204" pitchFamily="34" charset="0"/>
              </a:rPr>
              <a:t>XXXXXXXXXXX</a:t>
            </a:r>
            <a:endParaRPr lang="en-GB" sz="2800" dirty="0">
              <a:solidFill>
                <a:srgbClr val="21316A"/>
              </a:solidFill>
              <a:latin typeface="Arial" panose="020B0604020202020204" pitchFamily="34" charset="0"/>
            </a:endParaRPr>
          </a:p>
          <a:p>
            <a:pPr algn="ctr"/>
            <a:r>
              <a:rPr lang="en-GB" dirty="0">
                <a:solidFill>
                  <a:srgbClr val="21316A"/>
                </a:solidFill>
                <a:latin typeface="Arial" panose="020B0604020202020204" pitchFamily="34" charset="0"/>
              </a:rPr>
              <a:t>X Night Voyage</a:t>
            </a:r>
          </a:p>
          <a:p>
            <a:pPr algn="ctr"/>
            <a:r>
              <a:rPr lang="en-GB" b="1" dirty="0">
                <a:solidFill>
                  <a:srgbClr val="21316A"/>
                </a:solidFill>
                <a:latin typeface="Arial" panose="020B0604020202020204" pitchFamily="34" charset="0"/>
              </a:rPr>
              <a:t>SHIP</a:t>
            </a:r>
            <a:endParaRPr lang="en-GB" baseline="30000" dirty="0">
              <a:solidFill>
                <a:srgbClr val="21316A"/>
              </a:solidFill>
              <a:latin typeface="Arial" panose="020B0604020202020204" pitchFamily="34" charset="0"/>
            </a:endParaRPr>
          </a:p>
          <a:p>
            <a:pPr algn="ctr"/>
            <a:r>
              <a:rPr lang="en-GB" dirty="0">
                <a:solidFill>
                  <a:srgbClr val="21316A"/>
                </a:solidFill>
                <a:latin typeface="Arial" panose="020B0604020202020204" pitchFamily="34" charset="0"/>
              </a:rPr>
              <a:t>Date…..</a:t>
            </a:r>
          </a:p>
          <a:p>
            <a:pPr algn="ctr"/>
            <a:r>
              <a:rPr lang="en-GB" sz="1600" dirty="0">
                <a:solidFill>
                  <a:srgbClr val="21316A"/>
                </a:solidFill>
                <a:latin typeface="Arial" panose="020B0604020202020204" pitchFamily="34" charset="0"/>
              </a:rPr>
              <a:t>X Countries – X Ports – X Overnights</a:t>
            </a:r>
          </a:p>
        </p:txBody>
      </p:sp>
      <p:sp>
        <p:nvSpPr>
          <p:cNvPr id="4" name="TextBox 3">
            <a:extLst>
              <a:ext uri="{FF2B5EF4-FFF2-40B4-BE49-F238E27FC236}">
                <a16:creationId xmlns:a16="http://schemas.microsoft.com/office/drawing/2014/main" id="{C83E7EE8-E2DC-8F73-BFB6-B6012EF78B98}"/>
              </a:ext>
            </a:extLst>
          </p:cNvPr>
          <p:cNvSpPr txBox="1"/>
          <p:nvPr/>
        </p:nvSpPr>
        <p:spPr>
          <a:xfrm>
            <a:off x="5501584" y="4258129"/>
            <a:ext cx="4575872" cy="1515800"/>
          </a:xfrm>
          <a:prstGeom prst="rect">
            <a:avLst/>
          </a:prstGeom>
          <a:noFill/>
        </p:spPr>
        <p:txBody>
          <a:bodyPr wrap="square" rtlCol="0">
            <a:spAutoFit/>
          </a:bodyPr>
          <a:lstStyle/>
          <a:p>
            <a:pPr algn="ctr"/>
            <a:r>
              <a:rPr lang="en-GB" dirty="0">
                <a:solidFill>
                  <a:srgbClr val="21316A"/>
                </a:solidFill>
                <a:latin typeface="Arial" panose="020B0604020202020204" pitchFamily="34" charset="0"/>
              </a:rPr>
              <a:t>Experience xxxxxxxxxxxxxxxxxx</a:t>
            </a:r>
          </a:p>
          <a:p>
            <a:pPr algn="ctr"/>
            <a:r>
              <a:rPr lang="en-GB" dirty="0">
                <a:solidFill>
                  <a:srgbClr val="21316A"/>
                </a:solidFill>
                <a:latin typeface="Arial" panose="020B0604020202020204" pitchFamily="34" charset="0"/>
              </a:rPr>
              <a:t>xxxxxxxxxxx Flights </a:t>
            </a:r>
          </a:p>
          <a:p>
            <a:pPr algn="ctr"/>
            <a:r>
              <a:rPr lang="en-GB" dirty="0">
                <a:solidFill>
                  <a:srgbClr val="21316A"/>
                </a:solidFill>
                <a:latin typeface="Arial" panose="020B0604020202020204" pitchFamily="34" charset="0"/>
              </a:rPr>
              <a:t>Stateroom……….</a:t>
            </a:r>
            <a:br>
              <a:rPr lang="en-GB" sz="1050" dirty="0">
                <a:solidFill>
                  <a:srgbClr val="21316A"/>
                </a:solidFill>
                <a:latin typeface="Arial" panose="020B0604020202020204" pitchFamily="34" charset="0"/>
              </a:rPr>
            </a:br>
            <a:endParaRPr lang="en-GB" sz="1050" dirty="0">
              <a:solidFill>
                <a:srgbClr val="21316A"/>
              </a:solidFill>
              <a:latin typeface="Arial" panose="020B0604020202020204" pitchFamily="34" charset="0"/>
            </a:endParaRPr>
          </a:p>
          <a:p>
            <a:pPr algn="ctr"/>
            <a:r>
              <a:rPr lang="en-GB" sz="2800" b="1" dirty="0">
                <a:solidFill>
                  <a:srgbClr val="21316A"/>
                </a:solidFill>
                <a:latin typeface="Arial" panose="020B0604020202020204" pitchFamily="34" charset="0"/>
              </a:rPr>
              <a:t>From $0,000pp</a:t>
            </a:r>
            <a:r>
              <a:rPr lang="en-GB" sz="2800" b="1" baseline="30000" dirty="0">
                <a:solidFill>
                  <a:srgbClr val="21316A"/>
                </a:solidFill>
                <a:latin typeface="Arial" panose="020B0604020202020204" pitchFamily="34" charset="0"/>
              </a:rPr>
              <a:t>*</a:t>
            </a:r>
          </a:p>
        </p:txBody>
      </p:sp>
      <p:cxnSp>
        <p:nvCxnSpPr>
          <p:cNvPr id="11" name="Straight Connector 10">
            <a:extLst>
              <a:ext uri="{FF2B5EF4-FFF2-40B4-BE49-F238E27FC236}">
                <a16:creationId xmlns:a16="http://schemas.microsoft.com/office/drawing/2014/main" id="{82506459-AD29-1BB2-42FA-A736CF218A38}"/>
              </a:ext>
            </a:extLst>
          </p:cNvPr>
          <p:cNvCxnSpPr/>
          <p:nvPr/>
        </p:nvCxnSpPr>
        <p:spPr>
          <a:xfrm>
            <a:off x="5435600" y="4185740"/>
            <a:ext cx="0" cy="1639838"/>
          </a:xfrm>
          <a:prstGeom prst="line">
            <a:avLst/>
          </a:prstGeom>
          <a:ln w="9525">
            <a:solidFill>
              <a:srgbClr val="21316A"/>
            </a:solidFill>
          </a:ln>
        </p:spPr>
        <p:style>
          <a:lnRef idx="1">
            <a:schemeClr val="accent1"/>
          </a:lnRef>
          <a:fillRef idx="0">
            <a:schemeClr val="accent1"/>
          </a:fillRef>
          <a:effectRef idx="0">
            <a:schemeClr val="accent1"/>
          </a:effectRef>
          <a:fontRef idx="minor">
            <a:schemeClr val="tx1"/>
          </a:fontRef>
        </p:style>
      </p:cxnSp>
      <p:pic>
        <p:nvPicPr>
          <p:cNvPr id="22" name="Picture 21">
            <a:extLst>
              <a:ext uri="{FF2B5EF4-FFF2-40B4-BE49-F238E27FC236}">
                <a16:creationId xmlns:a16="http://schemas.microsoft.com/office/drawing/2014/main" id="{D24D821D-F441-FCE6-3B07-529DF9858D16}"/>
              </a:ext>
            </a:extLst>
          </p:cNvPr>
          <p:cNvPicPr>
            <a:picLocks noChangeAspect="1"/>
          </p:cNvPicPr>
          <p:nvPr/>
        </p:nvPicPr>
        <p:blipFill>
          <a:blip r:embed="rId5"/>
          <a:stretch>
            <a:fillRect/>
          </a:stretch>
        </p:blipFill>
        <p:spPr>
          <a:xfrm>
            <a:off x="522651" y="6575126"/>
            <a:ext cx="9751649" cy="569901"/>
          </a:xfrm>
          <a:prstGeom prst="rect">
            <a:avLst/>
          </a:prstGeom>
        </p:spPr>
      </p:pic>
      <p:sp>
        <p:nvSpPr>
          <p:cNvPr id="9" name="TextBox 8">
            <a:extLst>
              <a:ext uri="{FF2B5EF4-FFF2-40B4-BE49-F238E27FC236}">
                <a16:creationId xmlns:a16="http://schemas.microsoft.com/office/drawing/2014/main" id="{8247AF8F-59D3-31C3-E460-94B37DA3487F}"/>
              </a:ext>
            </a:extLst>
          </p:cNvPr>
          <p:cNvSpPr txBox="1"/>
          <p:nvPr/>
        </p:nvSpPr>
        <p:spPr>
          <a:xfrm>
            <a:off x="1525266" y="7241564"/>
            <a:ext cx="7820667" cy="169277"/>
          </a:xfrm>
          <a:prstGeom prst="rect">
            <a:avLst/>
          </a:prstGeom>
          <a:noFill/>
        </p:spPr>
        <p:txBody>
          <a:bodyPr wrap="square" rtlCol="0">
            <a:spAutoFit/>
          </a:bodyPr>
          <a:lstStyle/>
          <a:p>
            <a:pPr algn="ctr"/>
            <a:r>
              <a:rPr lang="en-GB" sz="500" dirty="0">
                <a:solidFill>
                  <a:schemeClr val="bg1"/>
                </a:solidFill>
              </a:rPr>
              <a:t>*The up to $1000 USD Onboard Credit offer applies to new, individual bookings in all stateroom categories (promotional guarantee staterooms excluded) on select sailings booked made before 31 March 2026. Terms and conditions apply, visit Azamara.com for full details.</a:t>
            </a:r>
          </a:p>
        </p:txBody>
      </p:sp>
      <p:sp>
        <p:nvSpPr>
          <p:cNvPr id="13" name="Rectangle 12">
            <a:extLst>
              <a:ext uri="{FF2B5EF4-FFF2-40B4-BE49-F238E27FC236}">
                <a16:creationId xmlns:a16="http://schemas.microsoft.com/office/drawing/2014/main" id="{29AADAA1-3E8F-9341-F36E-C41CBBDE82B8}"/>
              </a:ext>
            </a:extLst>
          </p:cNvPr>
          <p:cNvSpPr/>
          <p:nvPr/>
        </p:nvSpPr>
        <p:spPr>
          <a:xfrm>
            <a:off x="6295292" y="-1"/>
            <a:ext cx="4413143" cy="3124979"/>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546"/>
          </a:p>
        </p:txBody>
      </p:sp>
      <p:pic>
        <p:nvPicPr>
          <p:cNvPr id="14" name="Picture 13">
            <a:extLst>
              <a:ext uri="{FF2B5EF4-FFF2-40B4-BE49-F238E27FC236}">
                <a16:creationId xmlns:a16="http://schemas.microsoft.com/office/drawing/2014/main" id="{82C3E15A-01F4-4157-0E0D-67C4F0B5D735}"/>
              </a:ext>
            </a:extLst>
          </p:cNvPr>
          <p:cNvPicPr>
            <a:picLocks noChangeAspect="1"/>
          </p:cNvPicPr>
          <p:nvPr/>
        </p:nvPicPr>
        <p:blipFill>
          <a:blip r:embed="rId6"/>
          <a:stretch>
            <a:fillRect/>
          </a:stretch>
        </p:blipFill>
        <p:spPr>
          <a:xfrm>
            <a:off x="6562052" y="885002"/>
            <a:ext cx="3878159" cy="1236515"/>
          </a:xfrm>
          <a:prstGeom prst="rect">
            <a:avLst/>
          </a:prstGeom>
        </p:spPr>
      </p:pic>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2013 - 2022 Theme">
  <a:themeElements>
    <a:clrScheme name="Office 2013 - 2022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2013 - 2022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2013 - 2022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7c15558642d74a3e840f4870d1f777a4">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5819b491ed87d0b15b9ffc01e79b1767"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33BF72-0C57-4113-BB97-93ABA539F50B}">
  <ds:schemaRefs>
    <ds:schemaRef ds:uri="http://purl.org/dc/elements/1.1/"/>
    <ds:schemaRef ds:uri="http://purl.org/dc/terms/"/>
    <ds:schemaRef ds:uri="http://schemas.microsoft.com/office/2006/documentManagement/types"/>
    <ds:schemaRef ds:uri="http://schemas.microsoft.com/office/infopath/2007/PartnerControls"/>
    <ds:schemaRef ds:uri="http://purl.org/dc/dcmitype/"/>
    <ds:schemaRef ds:uri="http://schemas.microsoft.com/office/2006/metadata/properties"/>
    <ds:schemaRef ds:uri="http://schemas.openxmlformats.org/package/2006/metadata/core-properties"/>
    <ds:schemaRef ds:uri="ba6e64ec-b061-4ef9-925c-be5efbd33eb1"/>
    <ds:schemaRef ds:uri="f792690d-879f-46d8-925c-4171572e1f59"/>
    <ds:schemaRef ds:uri="http://www.w3.org/XML/1998/namespace"/>
  </ds:schemaRefs>
</ds:datastoreItem>
</file>

<file path=customXml/itemProps2.xml><?xml version="1.0" encoding="utf-8"?>
<ds:datastoreItem xmlns:ds="http://schemas.openxmlformats.org/officeDocument/2006/customXml" ds:itemID="{B1F2521E-AD02-433A-8D48-F0684C4A5B8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3274A62-8BE6-4E27-A00F-32858A41FBD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17</TotalTime>
  <Words>79</Words>
  <Application>Microsoft Office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2013 - 2022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2</cp:revision>
  <dcterms:created xsi:type="dcterms:W3CDTF">2023-06-26T13:44:24Z</dcterms:created>
  <dcterms:modified xsi:type="dcterms:W3CDTF">2025-11-27T09:44:03Z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